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65" r:id="rId4"/>
    <p:sldId id="294" r:id="rId5"/>
    <p:sldId id="300" r:id="rId6"/>
    <p:sldId id="301" r:id="rId7"/>
    <p:sldId id="266" r:id="rId8"/>
    <p:sldId id="306" r:id="rId9"/>
    <p:sldId id="297" r:id="rId10"/>
    <p:sldId id="298" r:id="rId11"/>
    <p:sldId id="291" r:id="rId12"/>
    <p:sldId id="311" r:id="rId13"/>
    <p:sldId id="307" r:id="rId14"/>
    <p:sldId id="308" r:id="rId15"/>
    <p:sldId id="309" r:id="rId16"/>
    <p:sldId id="310" r:id="rId17"/>
    <p:sldId id="312" r:id="rId18"/>
    <p:sldId id="314" r:id="rId19"/>
    <p:sldId id="260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23CFBF"/>
    <a:srgbClr val="F62291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3165" autoAdjust="0"/>
  </p:normalViewPr>
  <p:slideViewPr>
    <p:cSldViewPr>
      <p:cViewPr>
        <p:scale>
          <a:sx n="66" d="100"/>
          <a:sy n="66" d="100"/>
        </p:scale>
        <p:origin x="2148" y="6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0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0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2017-03-19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96216" y="-28997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 rot="10800000">
            <a:off x="2034120" y="1071786"/>
            <a:ext cx="5075760" cy="437565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" y="35010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spc="3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KIM-LNR</a:t>
            </a:r>
            <a:endParaRPr lang="ko-KR" altLang="en-US" sz="4800" b="1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3087321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 flipV="1">
            <a:off x="3528808" y="4411742"/>
            <a:ext cx="2086385" cy="1635097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790632" y="5688141"/>
            <a:ext cx="15627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itchFamily="34" charset="0"/>
                <a:ea typeface="Noto Sans Korean Bold" pitchFamily="34" charset="-127"/>
                <a:cs typeface="Arial" pitchFamily="34" charset="0"/>
              </a:rPr>
              <a:t>Date. 2017-03-15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ea typeface="Noto Sans Korean Bold" pitchFamily="34" charset="-127"/>
              <a:cs typeface="Arial" pitchFamily="34" charset="0"/>
            </a:endParaRPr>
          </a:p>
        </p:txBody>
      </p:sp>
      <p:pic>
        <p:nvPicPr>
          <p:cNvPr id="1026" name="Picture 2" descr="C:\Users\user\Desktop\robocup_2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7" y="149303"/>
            <a:ext cx="8564563" cy="28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322" y="449952"/>
            <a:ext cx="89193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1) Programing</a:t>
            </a:r>
            <a:endParaRPr lang="en-US" altLang="ko-KR" sz="1600" b="1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r>
              <a:rPr lang="en-US" altLang="ko-KR" sz="32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*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We couldn`t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check Collection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Boxes color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sensor </a:t>
            </a:r>
          </a:p>
          <a:p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 value.</a:t>
            </a:r>
            <a:endParaRPr lang="en-US" altLang="ko-KR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* We had mistakes while coding the statement</a:t>
            </a:r>
          </a:p>
          <a:p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from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Marker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to Collection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Boxes.</a:t>
            </a:r>
          </a:p>
          <a:p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* We couldn`t complete the programing that track </a:t>
            </a:r>
          </a:p>
          <a:p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coordinate.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r>
              <a:rPr lang="en-US" altLang="ko-KR" sz="2800" b="1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2) Computer specification</a:t>
            </a:r>
          </a:p>
          <a:p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* Movement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of the </a:t>
            </a:r>
            <a:r>
              <a:rPr lang="en-US" altLang="ko-KR" sz="2800" dirty="0" err="1">
                <a:latin typeface="Arial" pitchFamily="34" charset="0"/>
                <a:ea typeface="Adobe 고딕 Std B" pitchFamily="34" charset="-127"/>
                <a:cs typeface="Arial" pitchFamily="34" charset="0"/>
              </a:rPr>
              <a:t>CsBot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 is affected by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computer  </a:t>
            </a:r>
          </a:p>
          <a:p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specification</a:t>
            </a:r>
            <a:endParaRPr lang="en-US" altLang="ko-KR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877272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We are here to make up for defects!!!</a:t>
            </a:r>
            <a:endParaRPr lang="ko-KR" altLang="en-US" sz="3600" b="1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331640" y="2204864"/>
            <a:ext cx="6336704" cy="2160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4. Program Introduce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45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Find object</a:t>
            </a:r>
            <a:endParaRPr lang="ko-KR" altLang="en-US" sz="36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1037635"/>
            <a:ext cx="8892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If </a:t>
            </a:r>
            <a:r>
              <a:rPr lang="en-US" altLang="ko-KR" sz="28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CsBot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loaded 6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objects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, do not load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anymore</a:t>
            </a:r>
          </a:p>
          <a:p>
            <a:pPr>
              <a:lnSpc>
                <a:spcPct val="150000"/>
              </a:lnSpc>
            </a:pPr>
            <a:endParaRPr lang="en-US" altLang="ko-KR" sz="4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Duration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of Find Object action reduced to 2700ms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72816"/>
            <a:ext cx="4572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user\Desktop\Cospace Secondary\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46" y="3449685"/>
            <a:ext cx="4320000" cy="3229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8" t="55695" r="1524" b="2919"/>
          <a:stretch/>
        </p:blipFill>
        <p:spPr>
          <a:xfrm>
            <a:off x="788653" y="3432060"/>
            <a:ext cx="2994693" cy="2198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4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45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Escape Corner</a:t>
            </a:r>
            <a:endParaRPr lang="ko-KR" altLang="en-US" sz="36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016" y="1041117"/>
            <a:ext cx="8892480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If approach Obstacle and forward time is less than threshold value, increase Corner stress.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If corner stress is more than 3, turn to opposite side.</a:t>
            </a:r>
            <a:endParaRPr lang="ko-KR" altLang="en-US" sz="26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pic>
        <p:nvPicPr>
          <p:cNvPr id="1026" name="Picture 2" descr="C:\Users\PC\Desktop\06.jpg"/>
          <p:cNvPicPr>
            <a:picLocks noChangeAspect="1" noChangeArrowheads="1"/>
          </p:cNvPicPr>
          <p:nvPr/>
        </p:nvPicPr>
        <p:blipFill>
          <a:blip r:embed="rId2"/>
          <a:srcRect b="14763"/>
          <a:stretch>
            <a:fillRect/>
          </a:stretch>
        </p:blipFill>
        <p:spPr bwMode="auto">
          <a:xfrm>
            <a:off x="179512" y="3212976"/>
            <a:ext cx="4320000" cy="288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C:\Users\PC\Desktop\07.jpg"/>
          <p:cNvPicPr>
            <a:picLocks noChangeAspect="1" noChangeArrowheads="1"/>
          </p:cNvPicPr>
          <p:nvPr/>
        </p:nvPicPr>
        <p:blipFill>
          <a:blip r:embed="rId3"/>
          <a:srcRect b="14763"/>
          <a:stretch>
            <a:fillRect/>
          </a:stretch>
        </p:blipFill>
        <p:spPr bwMode="auto">
          <a:xfrm>
            <a:off x="4644008" y="3212976"/>
            <a:ext cx="4320000" cy="288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5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45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Teleport</a:t>
            </a:r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252" y="991989"/>
            <a:ext cx="88204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If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there are more than 4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objects in the world1,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teleport to world2 after depositing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.</a:t>
            </a:r>
            <a:endParaRPr lang="en-US" altLang="ko-KR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e.g. code : if(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loadedObject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&lt;3&amp;&amp;Time&gt;When deposit is successful +1sec)</a:t>
            </a:r>
          </a:p>
        </p:txBody>
      </p:sp>
      <p:pic>
        <p:nvPicPr>
          <p:cNvPr id="2050" name="Picture 2" descr="C:\Users\user\Desktop\Cospace Secondary\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"/>
          <a:stretch>
            <a:fillRect/>
          </a:stretch>
        </p:blipFill>
        <p:spPr bwMode="auto">
          <a:xfrm>
            <a:off x="179992" y="3212976"/>
            <a:ext cx="4320000" cy="28803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Cospace Secondary\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"/>
          <a:stretch>
            <a:fillRect/>
          </a:stretch>
        </p:blipFill>
        <p:spPr bwMode="auto">
          <a:xfrm>
            <a:off x="4644488" y="3212976"/>
            <a:ext cx="4320000" cy="28803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45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Area setting in world2</a:t>
            </a:r>
            <a:endParaRPr lang="ko-KR" altLang="en-US" sz="36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1037635"/>
            <a:ext cx="8820472" cy="132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CsBot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move in the place which World 2 was divided with position X and position Y.</a:t>
            </a:r>
          </a:p>
        </p:txBody>
      </p:sp>
      <p:pic>
        <p:nvPicPr>
          <p:cNvPr id="2050" name="Picture 2" descr="C:\Users\user\Desktop\Cospace Secondary\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52433"/>
            <a:ext cx="5400000" cy="40449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1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Cospace Secondary\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96" y="2549058"/>
            <a:ext cx="5400000" cy="40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45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Approach the outline in world2</a:t>
            </a:r>
            <a:endParaRPr lang="ko-KR" altLang="en-US" sz="36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016" y="1048668"/>
            <a:ext cx="8748464" cy="132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If </a:t>
            </a:r>
            <a:r>
              <a:rPr lang="en-US" altLang="ko-KR" sz="28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CsBot</a:t>
            </a:r>
            <a:r>
              <a:rPr lang="ko-KR" altLang="en-US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approached the outline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,</a:t>
            </a:r>
            <a:r>
              <a:rPr lang="ko-KR" altLang="en-US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check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the current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compass value </a:t>
            </a:r>
            <a:r>
              <a:rPr lang="en-US" altLang="ko-KR" sz="28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and </a:t>
            </a:r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turn to situation.</a:t>
            </a:r>
          </a:p>
        </p:txBody>
      </p:sp>
    </p:spTree>
    <p:extLst>
      <p:ext uri="{BB962C8B-B14F-4D97-AF65-F5344CB8AC3E}">
        <p14:creationId xmlns:p14="http://schemas.microsoft.com/office/powerpoint/2010/main" val="37773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Swampland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045456"/>
            <a:ext cx="8640960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ko-K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CsBot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detected swampland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until Swampland 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color Left and right wheel power -5 and turns at the set compass value.</a:t>
            </a:r>
          </a:p>
        </p:txBody>
      </p:sp>
      <p:pic>
        <p:nvPicPr>
          <p:cNvPr id="1026" name="Picture 2" descr="C:\Users\user\Desktop\무제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1"/>
          <a:stretch/>
        </p:blipFill>
        <p:spPr bwMode="auto">
          <a:xfrm>
            <a:off x="179992" y="3212976"/>
            <a:ext cx="4320000" cy="28660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무제-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2"/>
          <a:stretch/>
        </p:blipFill>
        <p:spPr bwMode="auto">
          <a:xfrm>
            <a:off x="4644488" y="3212976"/>
            <a:ext cx="4320000" cy="28660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0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60232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5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Collection </a:t>
            </a:r>
            <a:r>
              <a:rPr lang="en-US" altLang="ko-KR" sz="450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Box Tracing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052736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If </a:t>
            </a:r>
            <a:r>
              <a:rPr lang="en-US" altLang="ko-KR" sz="2800" dirty="0" err="1" smtClean="0"/>
              <a:t>CsBot</a:t>
            </a:r>
            <a:r>
              <a:rPr lang="en-US" altLang="ko-KR" sz="2800" dirty="0" smtClean="0"/>
              <a:t> loaded object more than 3 and enter the set area, </a:t>
            </a:r>
            <a:r>
              <a:rPr lang="en-US" altLang="ko-KR" sz="2800" dirty="0"/>
              <a:t>Enter the collection box to calculate the coordinates of the collection box</a:t>
            </a:r>
            <a:endParaRPr lang="ko-KR" altLang="en-US" sz="28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24638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3203" y="3771185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collection box tracing statement!!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Ask team coder for more details.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42750" y="2852936"/>
            <a:ext cx="3658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THANK YOU</a:t>
            </a:r>
            <a:endParaRPr lang="ko-KR" altLang="en-US" sz="4800" b="1" spc="-15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7884" y="2738890"/>
            <a:ext cx="2088232" cy="847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7755" y="492874"/>
            <a:ext cx="3384376" cy="11521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INDEX</a:t>
            </a:r>
            <a:endParaRPr lang="ko-KR" altLang="en-US" sz="4800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4448" y="6352753"/>
            <a:ext cx="348228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2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528" y="1988840"/>
            <a:ext cx="8496944" cy="720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1. Profile &amp; Team introduction</a:t>
            </a:r>
            <a:endParaRPr lang="ko-KR" altLang="en-US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3140968"/>
            <a:ext cx="8496944" cy="720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2. About South Korea</a:t>
            </a:r>
            <a:endParaRPr lang="ko-KR" altLang="en-US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4293096"/>
            <a:ext cx="8496944" cy="720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3. weakness at Korea Open</a:t>
            </a:r>
            <a:endParaRPr lang="ko-KR" altLang="en-US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5445224"/>
            <a:ext cx="8496944" cy="7200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4. Program introduction</a:t>
            </a:r>
            <a:endParaRPr lang="ko-KR" altLang="en-US" sz="2800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331640" y="2204864"/>
            <a:ext cx="6336704" cy="2160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1. Profile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404664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Secondary</a:t>
            </a:r>
            <a:endParaRPr lang="ko-KR" altLang="en-US" sz="4400" b="1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39752" y="1198843"/>
            <a:ext cx="68042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Name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Kim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bo-kyung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Address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, Korea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School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Choeun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HighSchool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Aim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:  We will learn things that we didn't think of</a:t>
            </a:r>
            <a:r>
              <a:rPr lang="en-US" altLang="ko-KR" sz="20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.</a:t>
            </a:r>
            <a:endParaRPr lang="en-US" altLang="ko-KR" sz="19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8415" y="3794848"/>
            <a:ext cx="68042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Name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Park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yong-jin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Address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, Korea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School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SongDo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HighSchool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Aim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: My goal is to be a winner of the competition</a:t>
            </a:r>
          </a:p>
        </p:txBody>
      </p:sp>
      <p:pic>
        <p:nvPicPr>
          <p:cNvPr id="1026" name="Picture 2" descr="C:\Users\User\Desktop\KakaoTalk_20170301_1254252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556792"/>
            <a:ext cx="1414800" cy="1886400"/>
          </a:xfrm>
          <a:prstGeom prst="rect">
            <a:avLst/>
          </a:prstGeom>
          <a:noFill/>
        </p:spPr>
      </p:pic>
      <p:pic>
        <p:nvPicPr>
          <p:cNvPr id="1027" name="Picture 3" descr="C:\Users\User\Desktop\KakaoTalk_20170301_125431351.jpg"/>
          <p:cNvPicPr>
            <a:picLocks noChangeAspect="1" noChangeArrowheads="1"/>
          </p:cNvPicPr>
          <p:nvPr/>
        </p:nvPicPr>
        <p:blipFill>
          <a:blip r:embed="rId3"/>
          <a:srcRect l="28977" t="33378" r="35519" b="30148"/>
          <a:stretch>
            <a:fillRect/>
          </a:stretch>
        </p:blipFill>
        <p:spPr bwMode="auto">
          <a:xfrm>
            <a:off x="467544" y="4077072"/>
            <a:ext cx="1414800" cy="1937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404664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Secondary</a:t>
            </a:r>
            <a:endParaRPr lang="ko-KR" altLang="en-US" sz="4400" b="1" dirty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39752" y="1212205"/>
            <a:ext cx="68042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Name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Ahn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In-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gyun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Address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, Korea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School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Jinsan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Science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HighSchool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Aim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:  Perfect programing   &amp;  Clear clean cording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703" y="3792868"/>
            <a:ext cx="6804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Name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Lee Na-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ra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Address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, Korea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School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: 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Incheon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Choeun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err="1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HighSchool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Aim</a:t>
            </a:r>
            <a:r>
              <a:rPr lang="ko-KR" altLang="en-US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: Do </a:t>
            </a:r>
            <a:r>
              <a:rPr lang="en-US" altLang="ko-KR" sz="20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programming that was not done in local </a:t>
            </a: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              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           competition</a:t>
            </a:r>
            <a:r>
              <a:rPr lang="en-US" altLang="ko-KR" sz="2000" dirty="0">
                <a:latin typeface="Arial" pitchFamily="34" charset="0"/>
                <a:ea typeface="Adobe 고딕 Std B" pitchFamily="34" charset="-127"/>
                <a:cs typeface="Arial" pitchFamily="34" charset="0"/>
              </a:rPr>
              <a:t>.</a:t>
            </a:r>
            <a:endParaRPr lang="en-US" altLang="ko-KR" sz="2000" dirty="0" smtClean="0"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pic>
        <p:nvPicPr>
          <p:cNvPr id="2050" name="Picture 2" descr="C:\Users\User\Desktop\KakaoTalk_20170301_1254264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4077072"/>
            <a:ext cx="1414800" cy="1886400"/>
          </a:xfrm>
          <a:prstGeom prst="rect">
            <a:avLst/>
          </a:prstGeom>
          <a:noFill/>
        </p:spPr>
      </p:pic>
      <p:pic>
        <p:nvPicPr>
          <p:cNvPr id="2" name="Picture 2" descr="C:\Users\User\Desktop\김보경\로봇\코스페이스\사진\인균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1542600"/>
            <a:ext cx="1414800" cy="18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09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7321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 Sam san Lego center</a:t>
            </a:r>
          </a:p>
          <a:p>
            <a:r>
              <a:rPr lang="en-US" altLang="ko-KR" sz="4000" b="1" dirty="0" smtClean="0">
                <a:solidFill>
                  <a:srgbClr val="FF0000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  (KIM-LNR) clearly 1</a:t>
            </a:r>
            <a:r>
              <a:rPr lang="en-US" altLang="ko-KR" sz="4000" b="1" baseline="30000" dirty="0" smtClean="0">
                <a:solidFill>
                  <a:srgbClr val="FF0000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st </a:t>
            </a:r>
            <a:r>
              <a:rPr lang="en-US" altLang="ko-KR" sz="4000" b="1" dirty="0" smtClean="0">
                <a:solidFill>
                  <a:srgbClr val="FF0000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!!!!!</a:t>
            </a:r>
            <a:endParaRPr lang="ko-KR" altLang="en-US" sz="4000" b="1" dirty="0">
              <a:solidFill>
                <a:srgbClr val="FF0000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User\Desktop\김보경\로봇\코스페이스\사진\KakaoTalk_20170301_18533598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404664"/>
            <a:ext cx="3672408" cy="2376264"/>
          </a:xfrm>
          <a:prstGeom prst="rect">
            <a:avLst/>
          </a:prstGeom>
          <a:noFill/>
        </p:spPr>
      </p:pic>
      <p:pic>
        <p:nvPicPr>
          <p:cNvPr id="3" name="Picture 2" descr="C:\Users\User\Desktop\KakaoTalk_20170317_2311539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984" y="2996952"/>
            <a:ext cx="4320480" cy="2304256"/>
          </a:xfrm>
          <a:prstGeom prst="rect">
            <a:avLst/>
          </a:prstGeom>
          <a:noFill/>
        </p:spPr>
      </p:pic>
      <p:pic>
        <p:nvPicPr>
          <p:cNvPr id="4" name="Picture 3" descr="C:\Users\User\Desktop\KakaoTalk_20170317_2311544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7984" y="404664"/>
            <a:ext cx="4320480" cy="2376264"/>
          </a:xfrm>
          <a:prstGeom prst="rect">
            <a:avLst/>
          </a:prstGeom>
          <a:noFill/>
        </p:spPr>
      </p:pic>
      <p:pic>
        <p:nvPicPr>
          <p:cNvPr id="1026" name="Picture 2" descr="C:\Users\User\Desktop\KakaoTalk_20170228_19434139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2996952"/>
            <a:ext cx="3672408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3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331640" y="2204864"/>
            <a:ext cx="6336704" cy="2160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2. About Korea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239"/>
            <a:ext cx="2880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6000" dirty="0" smtClean="0">
                <a:latin typeface="Arial" pitchFamily="34" charset="0"/>
                <a:ea typeface="Adobe 고딕 Std B" pitchFamily="34" charset="-127"/>
                <a:cs typeface="Arial" pitchFamily="34" charset="0"/>
              </a:rPr>
              <a:t>KOREA</a:t>
            </a:r>
          </a:p>
          <a:p>
            <a:pPr marL="342900" indent="-342900">
              <a:buAutoNum type="arabicPeriod"/>
            </a:pP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User\Desktop\Screenshot_2015-08-15-18-41-23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9519" y="145691"/>
            <a:ext cx="2354481" cy="190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-10941" y="1358560"/>
            <a:ext cx="610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Let us introduce where we came from ...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1" y="1991720"/>
            <a:ext cx="4930133" cy="29916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1995" y="2091791"/>
            <a:ext cx="3588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Korea is one of developed country which has a high level of technology.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The companies such as Samsung and Hyundai motors became a world-class organization.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3749" y="4161216"/>
            <a:ext cx="341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AlphaGo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they played a game and won 1 to 4 games.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 became the occasion of AI popularization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Korea is rapidly developing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86" y="3212068"/>
            <a:ext cx="4935822" cy="31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331640" y="2204864"/>
            <a:ext cx="6336704" cy="2160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3. Weakness</a:t>
            </a:r>
          </a:p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Adobe 고딕 Std B" pitchFamily="34" charset="-127"/>
                <a:cs typeface="Arial" pitchFamily="34" charset="0"/>
              </a:rPr>
              <a:t>at Korea Open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ea typeface="Adobe 고딕 Std B" pitchFamily="34" charset="-127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66931" y="6390853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6605716" y="6352753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621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506</Words>
  <Application>Microsoft Office PowerPoint</Application>
  <PresentationFormat>화면 슬라이드 쇼(4:3)</PresentationFormat>
  <Paragraphs>92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Adobe 고딕 Std B</vt:lpstr>
      <vt:lpstr>HY견고딕</vt:lpstr>
      <vt:lpstr>Noto Sans Korean Bold</vt:lpstr>
      <vt:lpstr>Noto Sans Korean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안인균</cp:lastModifiedBy>
  <cp:revision>255</cp:revision>
  <dcterms:created xsi:type="dcterms:W3CDTF">2014-08-30T22:01:36Z</dcterms:created>
  <dcterms:modified xsi:type="dcterms:W3CDTF">2017-03-19T15:43:19Z</dcterms:modified>
</cp:coreProperties>
</file>